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3718375"/>
          </a:xfrm>
          <a:prstGeom prst="rect">
            <a:avLst/>
          </a:prstGeom>
        </p:spPr>
      </p:pic>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4062984"/>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3718375"/>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4593287"/>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4062984"/>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4062984"/>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3718375"/>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4593287"/>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4593287"/>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4062984"/>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4062984"/>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3718375"/>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4593287"/>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4062984"/>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4062984"/>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4062984"/>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3718375"/>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4593287"/>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4062984"/>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4062984"/>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3718375"/>
          </a:xfrm>
          <a:prstGeom prst="rect">
            <a:avLst/>
          </a:prstGeom>
        </p:spPr>
      </p:pic>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4593287"/>
          </a:xfrm>
          <a:prstGeom prst="rect">
            <a:avLst/>
          </a:prstGeom>
        </p:spPr>
      </p:pic>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4062984"/>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4062984"/>
          </a:xfrm>
          <a:prstGeom prst="rect">
            <a:avLst/>
          </a:prstGeom>
        </p:spPr>
      </p:pic>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4062984"/>
          </a:xfrm>
          <a:prstGeom prst="rect">
            <a:avLst/>
          </a:prstGeom>
        </p:spPr>
      </p:pic>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091404"/>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3718375"/>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4593287"/>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4062984"/>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